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77" r:id="rId3"/>
    <p:sldId id="278" r:id="rId4"/>
    <p:sldId id="257" r:id="rId5"/>
    <p:sldId id="258" r:id="rId6"/>
    <p:sldId id="259" r:id="rId7"/>
    <p:sldId id="260" r:id="rId8"/>
    <p:sldId id="271" r:id="rId9"/>
    <p:sldId id="272" r:id="rId10"/>
    <p:sldId id="273" r:id="rId11"/>
    <p:sldId id="274" r:id="rId12"/>
    <p:sldId id="275" r:id="rId13"/>
    <p:sldId id="276" r:id="rId14"/>
    <p:sldId id="279" r:id="rId15"/>
    <p:sldId id="280" r:id="rId16"/>
    <p:sldId id="281" r:id="rId17"/>
    <p:sldId id="282" r:id="rId18"/>
  </p:sldIdLst>
  <p:sldSz cx="12192000" cy="6858000"/>
  <p:notesSz cx="12192000" cy="6858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563B"/>
    <a:srgbClr val="784E34"/>
    <a:srgbClr val="699177"/>
    <a:srgbClr val="5D381D"/>
    <a:srgbClr val="6CA87C"/>
    <a:srgbClr val="AAC9A3"/>
    <a:srgbClr val="405E4C"/>
    <a:srgbClr val="C3DEB0"/>
    <a:srgbClr val="DEFFBD"/>
    <a:srgbClr val="373E24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6" autoAdjust="0"/>
    <p:restoredTop sz="94660"/>
  </p:normalViewPr>
  <p:slideViewPr>
    <p:cSldViewPr>
      <p:cViewPr varScale="1">
        <p:scale>
          <a:sx n="68" d="100"/>
          <a:sy n="68" d="100"/>
        </p:scale>
        <p:origin x="-834" y="-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5C7E5E-FE80-4006-92E9-0366D67331C4}" type="datetimeFigureOut">
              <a:rPr lang="pt-BR" smtClean="0"/>
              <a:pPr/>
              <a:t>28/09/2022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22EA9-11D4-4F79-B947-788EB90E2DBD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22EA9-11D4-4F79-B947-788EB90E2DBD}" type="slidenum">
              <a:rPr lang="pt-BR" smtClean="0"/>
              <a:pPr/>
              <a:t>8</a:t>
            </a:fld>
            <a:endParaRPr 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22EA9-11D4-4F79-B947-788EB90E2DBD}" type="slidenum">
              <a:rPr lang="pt-BR" smtClean="0"/>
              <a:pPr/>
              <a:t>9</a:t>
            </a:fld>
            <a:endParaRPr lang="pt-B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22EA9-11D4-4F79-B947-788EB90E2DBD}" type="slidenum">
              <a:rPr lang="pt-BR" smtClean="0"/>
              <a:pPr/>
              <a:t>10</a:t>
            </a:fld>
            <a:endParaRPr lang="pt-B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22EA9-11D4-4F79-B947-788EB90E2DBD}" type="slidenum">
              <a:rPr lang="pt-BR" smtClean="0"/>
              <a:pPr/>
              <a:t>11</a:t>
            </a:fld>
            <a:endParaRPr lang="pt-B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22EA9-11D4-4F79-B947-788EB90E2DBD}" type="slidenum">
              <a:rPr lang="pt-BR" smtClean="0"/>
              <a:pPr/>
              <a:t>12</a:t>
            </a:fld>
            <a:endParaRPr lang="pt-B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22EA9-11D4-4F79-B947-788EB90E2DBD}" type="slidenum">
              <a:rPr lang="pt-BR" smtClean="0"/>
              <a:pPr/>
              <a:t>13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9/28/2022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38562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9/28/2022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38562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9/28/2022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rgbClr val="38562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9/28/2022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9/28/2022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157982" y="1398270"/>
            <a:ext cx="5876035" cy="2997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rgbClr val="385622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108456" y="2218436"/>
            <a:ext cx="9975087" cy="23717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9/28/2022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jpe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jpe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jpe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3.jpe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jpe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C9A3"/>
          </a:solidFill>
          <a:ln>
            <a:noFill/>
          </a:ln>
          <a:effectLst>
            <a:innerShdw blurRad="876300">
              <a:prstClr val="black">
                <a:alpha val="1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4923" y="39600"/>
              <a:ext cx="11265408" cy="68184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62000" y="228600"/>
              <a:ext cx="10820400" cy="6324600"/>
            </a:xfrm>
            <a:custGeom>
              <a:avLst/>
              <a:gdLst/>
              <a:ahLst/>
              <a:cxnLst/>
              <a:rect l="l" t="t" r="r" b="b"/>
              <a:pathLst>
                <a:path w="10743565" h="5769610">
                  <a:moveTo>
                    <a:pt x="10554868" y="0"/>
                  </a:moveTo>
                  <a:lnTo>
                    <a:pt x="0" y="368553"/>
                  </a:lnTo>
                  <a:lnTo>
                    <a:pt x="188607" y="5769394"/>
                  </a:lnTo>
                  <a:lnTo>
                    <a:pt x="10743463" y="5400802"/>
                  </a:lnTo>
                  <a:lnTo>
                    <a:pt x="105548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Imagem 8" descr="quem-somos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21436900">
            <a:off x="1137818" y="605459"/>
            <a:ext cx="10068764" cy="549468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4923" y="39600"/>
              <a:ext cx="11265408" cy="68184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62000" y="228600"/>
              <a:ext cx="10820400" cy="6324600"/>
            </a:xfrm>
            <a:custGeom>
              <a:avLst/>
              <a:gdLst/>
              <a:ahLst/>
              <a:cxnLst/>
              <a:rect l="l" t="t" r="r" b="b"/>
              <a:pathLst>
                <a:path w="10743565" h="5769610">
                  <a:moveTo>
                    <a:pt x="10554868" y="0"/>
                  </a:moveTo>
                  <a:lnTo>
                    <a:pt x="0" y="368553"/>
                  </a:lnTo>
                  <a:lnTo>
                    <a:pt x="188607" y="5769394"/>
                  </a:lnTo>
                  <a:lnTo>
                    <a:pt x="10743463" y="5400802"/>
                  </a:lnTo>
                  <a:lnTo>
                    <a:pt x="105548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Imagem 8" descr="quem-somos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21436900">
            <a:off x="1061705" y="605545"/>
            <a:ext cx="10217380" cy="549468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4923" y="39600"/>
              <a:ext cx="11265408" cy="68184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62000" y="228600"/>
              <a:ext cx="10820400" cy="6324600"/>
            </a:xfrm>
            <a:custGeom>
              <a:avLst/>
              <a:gdLst/>
              <a:ahLst/>
              <a:cxnLst/>
              <a:rect l="l" t="t" r="r" b="b"/>
              <a:pathLst>
                <a:path w="10743565" h="5769610">
                  <a:moveTo>
                    <a:pt x="10554868" y="0"/>
                  </a:moveTo>
                  <a:lnTo>
                    <a:pt x="0" y="368553"/>
                  </a:lnTo>
                  <a:lnTo>
                    <a:pt x="188607" y="5769394"/>
                  </a:lnTo>
                  <a:lnTo>
                    <a:pt x="10743463" y="5400802"/>
                  </a:lnTo>
                  <a:lnTo>
                    <a:pt x="105548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Imagem 8" descr="quem-somos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21436900">
            <a:off x="1061703" y="605460"/>
            <a:ext cx="10220994" cy="549468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4923" y="39600"/>
              <a:ext cx="11265408" cy="68184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62000" y="228600"/>
              <a:ext cx="10820400" cy="6324600"/>
            </a:xfrm>
            <a:custGeom>
              <a:avLst/>
              <a:gdLst/>
              <a:ahLst/>
              <a:cxnLst/>
              <a:rect l="l" t="t" r="r" b="b"/>
              <a:pathLst>
                <a:path w="10743565" h="5769610">
                  <a:moveTo>
                    <a:pt x="10554868" y="0"/>
                  </a:moveTo>
                  <a:lnTo>
                    <a:pt x="0" y="368553"/>
                  </a:lnTo>
                  <a:lnTo>
                    <a:pt x="188607" y="5769394"/>
                  </a:lnTo>
                  <a:lnTo>
                    <a:pt x="10743463" y="5400802"/>
                  </a:lnTo>
                  <a:lnTo>
                    <a:pt x="105548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Imagem 8" descr="quem-somos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21436900">
            <a:off x="1058091" y="605545"/>
            <a:ext cx="10224608" cy="549468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>
              <a:duotone>
                <a:prstClr val="black"/>
                <a:srgbClr val="699177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Retângulo 7"/>
          <p:cNvSpPr/>
          <p:nvPr/>
        </p:nvSpPr>
        <p:spPr>
          <a:xfrm>
            <a:off x="228600" y="228600"/>
            <a:ext cx="11658600" cy="6400800"/>
          </a:xfrm>
          <a:prstGeom prst="rect">
            <a:avLst/>
          </a:prstGeom>
          <a:ln>
            <a:noFill/>
          </a:ln>
          <a:effectLst>
            <a:innerShdw blurRad="114300">
              <a:prstClr val="black"/>
            </a:innerShdw>
            <a:softEdge rad="3175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2362200" y="739914"/>
            <a:ext cx="762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err="1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Responsividade</a:t>
            </a:r>
            <a:r>
              <a:rPr lang="pt-BR" sz="4000" dirty="0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 (media </a:t>
            </a:r>
            <a:r>
              <a:rPr lang="pt-BR" sz="4000" dirty="0" err="1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query</a:t>
            </a:r>
            <a:r>
              <a:rPr lang="pt-BR" sz="4000" dirty="0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):</a:t>
            </a:r>
            <a:endParaRPr lang="pt-BR" sz="4000" dirty="0">
              <a:solidFill>
                <a:srgbClr val="784E3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SemiBold" pitchFamily="2" charset="0"/>
            </a:endParaRPr>
          </a:p>
        </p:txBody>
      </p:sp>
      <p:pic>
        <p:nvPicPr>
          <p:cNvPr id="10" name="Imagem 9" descr="inicio-responsivo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95400" y="1752601"/>
            <a:ext cx="2205222" cy="39624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1" name="Imagem 10" descr="produtos-responsivo1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867402" y="1752600"/>
            <a:ext cx="2219198" cy="394135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2" name="Imagem 11" descr="produtos-responsivo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605136" y="1752600"/>
            <a:ext cx="2215264" cy="394135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3" name="CaixaDeTexto 12"/>
          <p:cNvSpPr txBox="1"/>
          <p:nvPr/>
        </p:nvSpPr>
        <p:spPr>
          <a:xfrm>
            <a:off x="1219200" y="5943600"/>
            <a:ext cx="2438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 smtClean="0">
                <a:latin typeface="Raleway" pitchFamily="2" charset="0"/>
              </a:rPr>
              <a:t>Página inicial </a:t>
            </a:r>
            <a:r>
              <a:rPr lang="pt-BR" i="1" dirty="0" err="1" smtClean="0">
                <a:latin typeface="Raleway" pitchFamily="2" charset="0"/>
              </a:rPr>
              <a:t>mobile</a:t>
            </a:r>
            <a:endParaRPr lang="pt-BR" i="1" dirty="0">
              <a:latin typeface="Raleway" pitchFamily="2" charset="0"/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4495800" y="59436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 smtClean="0">
                <a:latin typeface="Raleway" pitchFamily="2" charset="0"/>
              </a:rPr>
              <a:t>Página de produtos </a:t>
            </a:r>
            <a:r>
              <a:rPr lang="pt-BR" i="1" dirty="0" err="1" smtClean="0">
                <a:latin typeface="Raleway" pitchFamily="2" charset="0"/>
              </a:rPr>
              <a:t>mobile</a:t>
            </a:r>
            <a:endParaRPr lang="pt-BR" i="1" dirty="0">
              <a:latin typeface="Raleway" pitchFamily="2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8153400" y="5943600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 smtClean="0">
                <a:latin typeface="Raleway" pitchFamily="2" charset="0"/>
              </a:rPr>
              <a:t>Página de produtos  </a:t>
            </a:r>
            <a:r>
              <a:rPr lang="pt-BR" i="1" dirty="0" err="1" smtClean="0">
                <a:latin typeface="Raleway" pitchFamily="2" charset="0"/>
              </a:rPr>
              <a:t>mobile</a:t>
            </a:r>
            <a:r>
              <a:rPr lang="pt-BR" i="1" dirty="0" smtClean="0">
                <a:latin typeface="Raleway" pitchFamily="2" charset="0"/>
              </a:rPr>
              <a:t> 2</a:t>
            </a:r>
            <a:endParaRPr lang="pt-BR" i="1" dirty="0">
              <a:latin typeface="Raleway" pitchFamily="2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>
              <a:duotone>
                <a:prstClr val="black"/>
                <a:srgbClr val="699177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Retângulo 7"/>
          <p:cNvSpPr/>
          <p:nvPr/>
        </p:nvSpPr>
        <p:spPr>
          <a:xfrm>
            <a:off x="228600" y="228600"/>
            <a:ext cx="11658600" cy="6400800"/>
          </a:xfrm>
          <a:prstGeom prst="rect">
            <a:avLst/>
          </a:prstGeom>
          <a:ln>
            <a:noFill/>
          </a:ln>
          <a:effectLst>
            <a:innerShdw blurRad="114300">
              <a:prstClr val="black"/>
            </a:innerShdw>
            <a:softEdge rad="3175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2362200" y="739914"/>
            <a:ext cx="762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err="1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Responsividade</a:t>
            </a:r>
            <a:r>
              <a:rPr lang="pt-BR" sz="4000" dirty="0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 (media </a:t>
            </a:r>
            <a:r>
              <a:rPr lang="pt-BR" sz="4000" dirty="0" err="1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query</a:t>
            </a:r>
            <a:r>
              <a:rPr lang="pt-BR" sz="4000" dirty="0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):</a:t>
            </a:r>
            <a:endParaRPr lang="pt-BR" sz="4000" dirty="0">
              <a:solidFill>
                <a:srgbClr val="784E3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SemiBold" pitchFamily="2" charset="0"/>
            </a:endParaRPr>
          </a:p>
        </p:txBody>
      </p:sp>
      <p:pic>
        <p:nvPicPr>
          <p:cNvPr id="10" name="Imagem 9" descr="inicio-responsivo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95400" y="1777444"/>
            <a:ext cx="2205222" cy="39127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1" name="Imagem 10" descr="produtos-responsivo1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877903" y="1752600"/>
            <a:ext cx="2198196" cy="394135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2" name="Imagem 11" descr="produtos-responsivo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622233" y="1752600"/>
            <a:ext cx="2181069" cy="394135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3" name="CaixaDeTexto 12"/>
          <p:cNvSpPr txBox="1"/>
          <p:nvPr/>
        </p:nvSpPr>
        <p:spPr>
          <a:xfrm>
            <a:off x="838200" y="59436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 smtClean="0">
                <a:latin typeface="Raleway" pitchFamily="2" charset="0"/>
              </a:rPr>
              <a:t>Página Quem Somos </a:t>
            </a:r>
            <a:r>
              <a:rPr lang="pt-BR" i="1" dirty="0" err="1" smtClean="0">
                <a:latin typeface="Raleway" pitchFamily="2" charset="0"/>
              </a:rPr>
              <a:t>mobile</a:t>
            </a:r>
            <a:endParaRPr lang="pt-BR" i="1" dirty="0">
              <a:latin typeface="Raleway" pitchFamily="2" charset="0"/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4419600" y="59436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 smtClean="0">
                <a:latin typeface="Raleway" pitchFamily="2" charset="0"/>
              </a:rPr>
              <a:t>Página Quem Somos </a:t>
            </a:r>
            <a:r>
              <a:rPr lang="pt-BR" i="1" dirty="0" err="1" smtClean="0">
                <a:latin typeface="Raleway" pitchFamily="2" charset="0"/>
              </a:rPr>
              <a:t>mobile</a:t>
            </a:r>
            <a:r>
              <a:rPr lang="pt-BR" i="1" dirty="0" smtClean="0">
                <a:latin typeface="Raleway" pitchFamily="2" charset="0"/>
              </a:rPr>
              <a:t> 2</a:t>
            </a:r>
            <a:endParaRPr lang="pt-BR" i="1" dirty="0">
              <a:latin typeface="Raleway" pitchFamily="2" charset="0"/>
            </a:endParaRPr>
          </a:p>
        </p:txBody>
      </p:sp>
      <p:sp>
        <p:nvSpPr>
          <p:cNvPr id="15" name="CaixaDeTexto 14"/>
          <p:cNvSpPr txBox="1"/>
          <p:nvPr/>
        </p:nvSpPr>
        <p:spPr>
          <a:xfrm>
            <a:off x="8153400" y="5943600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 smtClean="0">
                <a:latin typeface="Raleway" pitchFamily="2" charset="0"/>
              </a:rPr>
              <a:t>Página Nossa Equipe  </a:t>
            </a:r>
            <a:r>
              <a:rPr lang="pt-BR" i="1" dirty="0" err="1" smtClean="0">
                <a:latin typeface="Raleway" pitchFamily="2" charset="0"/>
              </a:rPr>
              <a:t>mobile</a:t>
            </a:r>
            <a:r>
              <a:rPr lang="pt-BR" i="1" dirty="0" smtClean="0">
                <a:latin typeface="Raleway" pitchFamily="2" charset="0"/>
              </a:rPr>
              <a:t> </a:t>
            </a:r>
            <a:endParaRPr lang="pt-BR" i="1" dirty="0">
              <a:latin typeface="Raleway" pitchFamily="2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>
              <a:duotone>
                <a:prstClr val="black"/>
                <a:srgbClr val="699177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Retângulo 7"/>
          <p:cNvSpPr/>
          <p:nvPr/>
        </p:nvSpPr>
        <p:spPr>
          <a:xfrm>
            <a:off x="228600" y="228600"/>
            <a:ext cx="11658600" cy="6400800"/>
          </a:xfrm>
          <a:prstGeom prst="rect">
            <a:avLst/>
          </a:prstGeom>
          <a:ln>
            <a:noFill/>
          </a:ln>
          <a:effectLst>
            <a:innerShdw blurRad="114300">
              <a:prstClr val="black"/>
            </a:innerShdw>
            <a:softEdge rad="3175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2362200" y="739914"/>
            <a:ext cx="762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err="1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Responsividade</a:t>
            </a:r>
            <a:r>
              <a:rPr lang="pt-BR" sz="4000" dirty="0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 (media </a:t>
            </a:r>
            <a:r>
              <a:rPr lang="pt-BR" sz="4000" dirty="0" err="1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query</a:t>
            </a:r>
            <a:r>
              <a:rPr lang="pt-BR" sz="4000" dirty="0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):</a:t>
            </a:r>
            <a:endParaRPr lang="pt-BR" sz="4000" dirty="0">
              <a:solidFill>
                <a:srgbClr val="784E3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SemiBold" pitchFamily="2" charset="0"/>
            </a:endParaRPr>
          </a:p>
        </p:txBody>
      </p:sp>
      <p:pic>
        <p:nvPicPr>
          <p:cNvPr id="10" name="Imagem 9" descr="inicio-responsivo1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971800" y="1777444"/>
            <a:ext cx="2174498" cy="39127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1" name="Imagem 10" descr="produtos-responsivo1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858000" y="1755368"/>
            <a:ext cx="2198196" cy="393581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3" name="CaixaDeTexto 12"/>
          <p:cNvSpPr txBox="1"/>
          <p:nvPr/>
        </p:nvSpPr>
        <p:spPr>
          <a:xfrm>
            <a:off x="2667000" y="59436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 smtClean="0">
                <a:latin typeface="Raleway" pitchFamily="2" charset="0"/>
              </a:rPr>
              <a:t>Página de Contato </a:t>
            </a:r>
            <a:r>
              <a:rPr lang="pt-BR" i="1" dirty="0" err="1" smtClean="0">
                <a:latin typeface="Raleway" pitchFamily="2" charset="0"/>
              </a:rPr>
              <a:t>mobile</a:t>
            </a:r>
            <a:endParaRPr lang="pt-BR" i="1" dirty="0">
              <a:latin typeface="Raleway" pitchFamily="2" charset="0"/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6477000" y="5943600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i="1" dirty="0" smtClean="0">
                <a:latin typeface="Raleway" pitchFamily="2" charset="0"/>
              </a:rPr>
              <a:t>Página de Contato </a:t>
            </a:r>
            <a:r>
              <a:rPr lang="pt-BR" i="1" dirty="0" err="1" smtClean="0">
                <a:latin typeface="Raleway" pitchFamily="2" charset="0"/>
              </a:rPr>
              <a:t>mobile</a:t>
            </a:r>
            <a:r>
              <a:rPr lang="pt-BR" i="1" dirty="0" smtClean="0">
                <a:latin typeface="Raleway" pitchFamily="2" charset="0"/>
              </a:rPr>
              <a:t> 2</a:t>
            </a:r>
            <a:endParaRPr lang="pt-BR" i="1" dirty="0">
              <a:latin typeface="Raleway" pitchFamily="2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AC9A3"/>
          </a:solidFill>
          <a:ln>
            <a:noFill/>
          </a:ln>
          <a:effectLst>
            <a:innerShdw blurRad="876300">
              <a:prstClr val="black">
                <a:alpha val="13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 descr="oie_transparen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0" y="0"/>
            <a:ext cx="7162800" cy="7118720"/>
          </a:xfrm>
          <a:prstGeom prst="rect">
            <a:avLst/>
          </a:prstGeom>
        </p:spPr>
      </p:pic>
      <p:grpSp>
        <p:nvGrpSpPr>
          <p:cNvPr id="7" name="Grupo 6"/>
          <p:cNvGrpSpPr/>
          <p:nvPr/>
        </p:nvGrpSpPr>
        <p:grpSpPr>
          <a:xfrm>
            <a:off x="6477000" y="685800"/>
            <a:ext cx="3962400" cy="2514600"/>
            <a:chOff x="5334000" y="685800"/>
            <a:chExt cx="4267200" cy="2514600"/>
          </a:xfrm>
        </p:grpSpPr>
        <p:sp>
          <p:nvSpPr>
            <p:cNvPr id="6" name="Texto explicativo em elipse 5"/>
            <p:cNvSpPr/>
            <p:nvPr/>
          </p:nvSpPr>
          <p:spPr>
            <a:xfrm>
              <a:off x="5334000" y="685800"/>
              <a:ext cx="4267200" cy="2514600"/>
            </a:xfrm>
            <a:prstGeom prst="wedgeEllipseCallout">
              <a:avLst>
                <a:gd name="adj1" fmla="val -51492"/>
                <a:gd name="adj2" fmla="val 41801"/>
              </a:avLst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6553200" y="1219200"/>
              <a:ext cx="24384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9600" dirty="0" smtClean="0">
                  <a:latin typeface="Bright Sunshine Demo" pitchFamily="2" charset="0"/>
                </a:rPr>
                <a:t>Fim!</a:t>
              </a:r>
              <a:endParaRPr lang="pt-BR" sz="9600" dirty="0">
                <a:latin typeface="Bright Sunshine Demo" pitchFamily="2" charset="0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>
              <a:duotone>
                <a:prstClr val="black"/>
                <a:srgbClr val="699177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Retângulo 7"/>
          <p:cNvSpPr/>
          <p:nvPr/>
        </p:nvSpPr>
        <p:spPr>
          <a:xfrm>
            <a:off x="228600" y="228600"/>
            <a:ext cx="11658600" cy="6400800"/>
          </a:xfrm>
          <a:prstGeom prst="rect">
            <a:avLst/>
          </a:prstGeom>
          <a:ln>
            <a:noFill/>
          </a:ln>
          <a:effectLst>
            <a:innerShdw blurRad="114300">
              <a:prstClr val="black"/>
            </a:innerShdw>
            <a:softEdge rad="3175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1371600" y="2057400"/>
            <a:ext cx="9525000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 smtClean="0">
                <a:latin typeface="Roboto" pitchFamily="2" charset="0"/>
                <a:ea typeface="Roboto" pitchFamily="2" charset="0"/>
              </a:rPr>
              <a:t>	</a:t>
            </a:r>
            <a:r>
              <a:rPr lang="pt-BR" sz="2200" dirty="0" smtClean="0">
                <a:latin typeface="Raleway" pitchFamily="2" charset="0"/>
                <a:ea typeface="Roboto" pitchFamily="2" charset="0"/>
              </a:rPr>
              <a:t>O WebSite foi feito para uma micro-empresa real chamada Nayzices, cujo trabalho é a confecção de doces veganos, isto é, livres de ingredientes de origem animal e/ou testados em animais, tendo como público alvo veganos/vegetarianos e, no geral, pessoas que se importam com as causas animal e ambiental.</a:t>
            </a:r>
          </a:p>
          <a:p>
            <a:pPr algn="just"/>
            <a:endParaRPr lang="pt-BR" sz="2200" dirty="0" smtClean="0">
              <a:latin typeface="Raleway" pitchFamily="2" charset="0"/>
              <a:ea typeface="Roboto" pitchFamily="2" charset="0"/>
            </a:endParaRPr>
          </a:p>
          <a:p>
            <a:pPr algn="just"/>
            <a:r>
              <a:rPr lang="pt-BR" sz="2200" dirty="0" smtClean="0">
                <a:latin typeface="Raleway" pitchFamily="2" charset="0"/>
                <a:ea typeface="Roboto" pitchFamily="2" charset="0"/>
              </a:rPr>
              <a:t>	A empresa existe desde julho de 2021, atendendo em todos os pontos do Rio de Janeiro, essencialmente nas Zonas Norte e Oeste. O Nayzices surgiu com o objetivo de levar o veganismo para mais pontos da cidade, incluindo a periferia, promovendo um veganismo anti-elitista, com produtos veganos por um valor acessível a todas as classes</a:t>
            </a:r>
            <a:r>
              <a:rPr lang="pt-BR" dirty="0" smtClean="0">
                <a:latin typeface="Raleway" pitchFamily="2" charset="0"/>
                <a:ea typeface="Roboto" pitchFamily="2" charset="0"/>
              </a:rPr>
              <a:t>.</a:t>
            </a:r>
          </a:p>
          <a:p>
            <a:r>
              <a:rPr lang="pt-BR" dirty="0" smtClean="0">
                <a:latin typeface="Raleway" pitchFamily="2" charset="0"/>
              </a:rPr>
              <a:t/>
            </a:r>
            <a:br>
              <a:rPr lang="pt-BR" dirty="0" smtClean="0">
                <a:latin typeface="Raleway" pitchFamily="2" charset="0"/>
              </a:rPr>
            </a:br>
            <a:endParaRPr lang="pt-BR" dirty="0">
              <a:latin typeface="Raleway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2819400" y="914400"/>
            <a:ext cx="7162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 smtClean="0">
                <a:solidFill>
                  <a:srgbClr val="784E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itchFamily="2" charset="0"/>
              </a:rPr>
              <a:t>Sobre a empresa escolhida:</a:t>
            </a:r>
            <a:endParaRPr lang="pt-BR" sz="4000" dirty="0">
              <a:solidFill>
                <a:srgbClr val="784E3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SemiBold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>
              <a:duotone>
                <a:prstClr val="black"/>
                <a:srgbClr val="699177">
                  <a:tint val="45000"/>
                  <a:satMod val="400000"/>
                </a:srgbClr>
              </a:duotone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Retângulo 7"/>
          <p:cNvSpPr/>
          <p:nvPr/>
        </p:nvSpPr>
        <p:spPr>
          <a:xfrm>
            <a:off x="228600" y="228600"/>
            <a:ext cx="11658600" cy="6400800"/>
          </a:xfrm>
          <a:prstGeom prst="rect">
            <a:avLst/>
          </a:prstGeom>
          <a:ln>
            <a:noFill/>
          </a:ln>
          <a:effectLst>
            <a:innerShdw blurRad="114300">
              <a:prstClr val="black"/>
            </a:innerShdw>
            <a:softEdge rad="31750"/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990600" y="579358"/>
            <a:ext cx="102870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200" dirty="0" smtClean="0">
                <a:latin typeface="Raleway" pitchFamily="2" charset="0"/>
              </a:rPr>
              <a:t>	</a:t>
            </a:r>
            <a:r>
              <a:rPr lang="pt-BR" sz="2150" dirty="0" smtClean="0">
                <a:latin typeface="Raleway" pitchFamily="2" charset="0"/>
              </a:rPr>
              <a:t>O </a:t>
            </a:r>
            <a:r>
              <a:rPr lang="pt-BR" sz="2150" dirty="0" smtClean="0">
                <a:latin typeface="Raleway" pitchFamily="2" charset="0"/>
              </a:rPr>
              <a:t>site é composto por cinco páginas, sendo elas</a:t>
            </a:r>
            <a:r>
              <a:rPr lang="pt-BR" sz="2150" dirty="0" smtClean="0">
                <a:latin typeface="Raleway" pitchFamily="2" charset="0"/>
              </a:rPr>
              <a:t>:</a:t>
            </a:r>
          </a:p>
          <a:p>
            <a:pPr algn="just"/>
            <a:endParaRPr lang="pt-BR" sz="2150" dirty="0" smtClean="0">
              <a:latin typeface="Raleway" pitchFamily="2" charset="0"/>
            </a:endParaRPr>
          </a:p>
          <a:p>
            <a:pPr algn="just" fontAlgn="base">
              <a:buFont typeface="Arial" pitchFamily="34" charset="0"/>
              <a:buChar char="•"/>
            </a:pPr>
            <a:r>
              <a:rPr lang="pt-BR" sz="2150" dirty="0" smtClean="0">
                <a:latin typeface="Raleway" pitchFamily="2" charset="0"/>
              </a:rPr>
              <a:t> </a:t>
            </a:r>
            <a:r>
              <a:rPr lang="pt-BR" sz="2150" dirty="0" smtClean="0">
                <a:latin typeface="Raleway SemiBold" pitchFamily="2" charset="0"/>
              </a:rPr>
              <a:t>Início</a:t>
            </a:r>
            <a:r>
              <a:rPr lang="pt-BR" sz="2150" dirty="0" smtClean="0">
                <a:latin typeface="Raleway SemiBold" pitchFamily="2" charset="0"/>
              </a:rPr>
              <a:t>: </a:t>
            </a:r>
            <a:r>
              <a:rPr lang="pt-BR" sz="2150" dirty="0" smtClean="0">
                <a:latin typeface="Raleway" pitchFamily="2" charset="0"/>
              </a:rPr>
              <a:t>página inicial com uma breve apresentação da empresa</a:t>
            </a:r>
            <a:r>
              <a:rPr lang="pt-BR" sz="2150" dirty="0" smtClean="0">
                <a:latin typeface="Raleway" pitchFamily="2" charset="0"/>
              </a:rPr>
              <a:t>;</a:t>
            </a:r>
          </a:p>
          <a:p>
            <a:pPr algn="just" fontAlgn="base"/>
            <a:endParaRPr lang="pt-BR" sz="2150" dirty="0" smtClean="0">
              <a:latin typeface="Raleway" pitchFamily="2" charset="0"/>
            </a:endParaRPr>
          </a:p>
          <a:p>
            <a:pPr algn="just" fontAlgn="base">
              <a:buFont typeface="Arial" pitchFamily="34" charset="0"/>
              <a:buChar char="•"/>
            </a:pPr>
            <a:r>
              <a:rPr lang="pt-BR" sz="2150" dirty="0" smtClean="0">
                <a:latin typeface="Raleway" pitchFamily="2" charset="0"/>
              </a:rPr>
              <a:t> </a:t>
            </a:r>
            <a:r>
              <a:rPr lang="pt-BR" sz="2150" dirty="0" smtClean="0">
                <a:latin typeface="Raleway SemiBold" pitchFamily="2" charset="0"/>
              </a:rPr>
              <a:t>Produtos</a:t>
            </a:r>
            <a:r>
              <a:rPr lang="pt-BR" sz="2150" dirty="0" smtClean="0">
                <a:latin typeface="Raleway SemiBold" pitchFamily="2" charset="0"/>
              </a:rPr>
              <a:t>: </a:t>
            </a:r>
            <a:r>
              <a:rPr lang="pt-BR" sz="2150" dirty="0" smtClean="0">
                <a:latin typeface="Raleway" pitchFamily="2" charset="0"/>
              </a:rPr>
              <a:t>página com todos os produtos, contendo um botão para obter informações sobre a composição destes — o que é muito importante para o público alvo, pois </a:t>
            </a:r>
            <a:r>
              <a:rPr lang="pt-BR" sz="2150" dirty="0" err="1" smtClean="0">
                <a:latin typeface="Raleway" pitchFamily="2" charset="0"/>
              </a:rPr>
              <a:t>veganos</a:t>
            </a:r>
            <a:r>
              <a:rPr lang="pt-BR" sz="2150" dirty="0" smtClean="0">
                <a:latin typeface="Raleway" pitchFamily="2" charset="0"/>
              </a:rPr>
              <a:t>/vegetarianos se preocupam com a origem dos ingredientes dos </a:t>
            </a:r>
            <a:r>
              <a:rPr lang="pt-BR" sz="2150" dirty="0" smtClean="0">
                <a:latin typeface="Raleway" pitchFamily="2" charset="0"/>
              </a:rPr>
              <a:t>produtos;</a:t>
            </a:r>
          </a:p>
          <a:p>
            <a:pPr algn="just" fontAlgn="base"/>
            <a:endParaRPr lang="pt-BR" sz="2150" dirty="0" smtClean="0">
              <a:latin typeface="Raleway" pitchFamily="2" charset="0"/>
            </a:endParaRPr>
          </a:p>
          <a:p>
            <a:pPr algn="just" fontAlgn="base">
              <a:buFont typeface="Arial" pitchFamily="34" charset="0"/>
              <a:buChar char="•"/>
            </a:pPr>
            <a:r>
              <a:rPr lang="pt-BR" sz="2150" dirty="0" smtClean="0">
                <a:latin typeface="Raleway" pitchFamily="2" charset="0"/>
              </a:rPr>
              <a:t> </a:t>
            </a:r>
            <a:r>
              <a:rPr lang="pt-BR" sz="2150" dirty="0" smtClean="0">
                <a:latin typeface="Raleway SemiBold" pitchFamily="2" charset="0"/>
              </a:rPr>
              <a:t>Quem </a:t>
            </a:r>
            <a:r>
              <a:rPr lang="pt-BR" sz="2150" dirty="0" smtClean="0">
                <a:latin typeface="Raleway SemiBold" pitchFamily="2" charset="0"/>
              </a:rPr>
              <a:t>somos: </a:t>
            </a:r>
            <a:r>
              <a:rPr lang="pt-BR" sz="2150" dirty="0" smtClean="0">
                <a:latin typeface="Raleway" pitchFamily="2" charset="0"/>
              </a:rPr>
              <a:t>página contendo um resumo da história e da proposta da </a:t>
            </a:r>
            <a:r>
              <a:rPr lang="pt-BR" sz="2150" dirty="0" smtClean="0">
                <a:latin typeface="Raleway" pitchFamily="2" charset="0"/>
              </a:rPr>
              <a:t>empresa, e também um </a:t>
            </a:r>
            <a:r>
              <a:rPr lang="pt-BR" sz="2150" dirty="0" err="1" smtClean="0">
                <a:latin typeface="Raleway" pitchFamily="2" charset="0"/>
              </a:rPr>
              <a:t>carousel</a:t>
            </a:r>
            <a:r>
              <a:rPr lang="pt-BR" sz="2150" dirty="0" smtClean="0">
                <a:latin typeface="Raleway" pitchFamily="2" charset="0"/>
              </a:rPr>
              <a:t> de imagens;</a:t>
            </a:r>
          </a:p>
          <a:p>
            <a:pPr algn="just" fontAlgn="base"/>
            <a:endParaRPr lang="pt-BR" sz="2150" dirty="0" smtClean="0">
              <a:latin typeface="Raleway" pitchFamily="2" charset="0"/>
            </a:endParaRPr>
          </a:p>
          <a:p>
            <a:pPr algn="just" fontAlgn="base">
              <a:buFont typeface="Arial" pitchFamily="34" charset="0"/>
              <a:buChar char="•"/>
            </a:pPr>
            <a:r>
              <a:rPr lang="pt-BR" sz="2150" dirty="0" smtClean="0">
                <a:latin typeface="Raleway" pitchFamily="2" charset="0"/>
              </a:rPr>
              <a:t> </a:t>
            </a:r>
            <a:r>
              <a:rPr lang="pt-BR" sz="2150" dirty="0" smtClean="0">
                <a:latin typeface="Raleway SemiBold" pitchFamily="2" charset="0"/>
              </a:rPr>
              <a:t>Nossa </a:t>
            </a:r>
            <a:r>
              <a:rPr lang="pt-BR" sz="2150" dirty="0" smtClean="0">
                <a:latin typeface="Raleway SemiBold" pitchFamily="2" charset="0"/>
              </a:rPr>
              <a:t>equipe: </a:t>
            </a:r>
            <a:r>
              <a:rPr lang="pt-BR" sz="2150" dirty="0" smtClean="0">
                <a:latin typeface="Raleway" pitchFamily="2" charset="0"/>
              </a:rPr>
              <a:t>página com informações sobre a equipe por detrás de cada segmento da </a:t>
            </a:r>
            <a:r>
              <a:rPr lang="pt-BR" sz="2150" dirty="0" smtClean="0">
                <a:latin typeface="Raleway" pitchFamily="2" charset="0"/>
              </a:rPr>
              <a:t>empresa;</a:t>
            </a:r>
          </a:p>
          <a:p>
            <a:pPr algn="just" fontAlgn="base"/>
            <a:endParaRPr lang="pt-BR" sz="2150" dirty="0" smtClean="0">
              <a:latin typeface="Raleway" pitchFamily="2" charset="0"/>
            </a:endParaRPr>
          </a:p>
          <a:p>
            <a:pPr algn="just" fontAlgn="base">
              <a:buFont typeface="Arial" pitchFamily="34" charset="0"/>
              <a:buChar char="•"/>
            </a:pPr>
            <a:r>
              <a:rPr lang="pt-BR" sz="2150" dirty="0" smtClean="0">
                <a:latin typeface="Raleway" pitchFamily="2" charset="0"/>
              </a:rPr>
              <a:t> </a:t>
            </a:r>
            <a:r>
              <a:rPr lang="pt-BR" sz="2150" dirty="0" smtClean="0">
                <a:latin typeface="Raleway SemiBold" pitchFamily="2" charset="0"/>
              </a:rPr>
              <a:t>Contato</a:t>
            </a:r>
            <a:r>
              <a:rPr lang="pt-BR" sz="2150" dirty="0" smtClean="0">
                <a:latin typeface="Raleway SemiBold" pitchFamily="2" charset="0"/>
              </a:rPr>
              <a:t>: </a:t>
            </a:r>
            <a:r>
              <a:rPr lang="pt-BR" sz="2150" dirty="0" smtClean="0">
                <a:latin typeface="Raleway" pitchFamily="2" charset="0"/>
              </a:rPr>
              <a:t>página com formulário de contato, no qual o cliente pode fazer seu pedido e/ou enviar uma mensagem.</a:t>
            </a:r>
          </a:p>
          <a:p>
            <a:pPr algn="just"/>
            <a:r>
              <a:rPr lang="pt-BR" dirty="0" smtClean="0">
                <a:latin typeface="Raleway" pitchFamily="2" charset="0"/>
              </a:rPr>
              <a:t/>
            </a:r>
            <a:br>
              <a:rPr lang="pt-BR" dirty="0" smtClean="0">
                <a:latin typeface="Raleway" pitchFamily="2" charset="0"/>
              </a:rPr>
            </a:br>
            <a:endParaRPr lang="pt-BR" dirty="0">
              <a:latin typeface="Raleway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4923" y="312369"/>
              <a:ext cx="11265408" cy="628954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24255" y="500761"/>
              <a:ext cx="10743565" cy="5769610"/>
            </a:xfrm>
            <a:custGeom>
              <a:avLst/>
              <a:gdLst/>
              <a:ahLst/>
              <a:cxnLst/>
              <a:rect l="l" t="t" r="r" b="b"/>
              <a:pathLst>
                <a:path w="10743565" h="5769610">
                  <a:moveTo>
                    <a:pt x="10554868" y="0"/>
                  </a:moveTo>
                  <a:lnTo>
                    <a:pt x="0" y="368553"/>
                  </a:lnTo>
                  <a:lnTo>
                    <a:pt x="188607" y="5769394"/>
                  </a:lnTo>
                  <a:lnTo>
                    <a:pt x="10743463" y="5400802"/>
                  </a:lnTo>
                  <a:lnTo>
                    <a:pt x="105548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7719" y="831722"/>
              <a:ext cx="10076497" cy="510752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4923" y="312369"/>
              <a:ext cx="11265408" cy="628954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24255" y="500761"/>
              <a:ext cx="10743565" cy="5769610"/>
            </a:xfrm>
            <a:custGeom>
              <a:avLst/>
              <a:gdLst/>
              <a:ahLst/>
              <a:cxnLst/>
              <a:rect l="l" t="t" r="r" b="b"/>
              <a:pathLst>
                <a:path w="10743565" h="5769610">
                  <a:moveTo>
                    <a:pt x="10554868" y="0"/>
                  </a:moveTo>
                  <a:lnTo>
                    <a:pt x="0" y="368553"/>
                  </a:lnTo>
                  <a:lnTo>
                    <a:pt x="188607" y="5769394"/>
                  </a:lnTo>
                  <a:lnTo>
                    <a:pt x="10743463" y="5400802"/>
                  </a:lnTo>
                  <a:lnTo>
                    <a:pt x="105548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7719" y="831722"/>
              <a:ext cx="10076497" cy="510752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4923" y="312369"/>
              <a:ext cx="11265408" cy="628954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24255" y="500761"/>
              <a:ext cx="10743565" cy="5769610"/>
            </a:xfrm>
            <a:custGeom>
              <a:avLst/>
              <a:gdLst/>
              <a:ahLst/>
              <a:cxnLst/>
              <a:rect l="l" t="t" r="r" b="b"/>
              <a:pathLst>
                <a:path w="10743565" h="5769610">
                  <a:moveTo>
                    <a:pt x="10554868" y="0"/>
                  </a:moveTo>
                  <a:lnTo>
                    <a:pt x="0" y="368553"/>
                  </a:lnTo>
                  <a:lnTo>
                    <a:pt x="188607" y="5769394"/>
                  </a:lnTo>
                  <a:lnTo>
                    <a:pt x="10743463" y="5400802"/>
                  </a:lnTo>
                  <a:lnTo>
                    <a:pt x="105548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7719" y="831722"/>
              <a:ext cx="10076497" cy="510752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34923" y="312369"/>
              <a:ext cx="11265408" cy="6289548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24255" y="500761"/>
              <a:ext cx="10743565" cy="5769610"/>
            </a:xfrm>
            <a:custGeom>
              <a:avLst/>
              <a:gdLst/>
              <a:ahLst/>
              <a:cxnLst/>
              <a:rect l="l" t="t" r="r" b="b"/>
              <a:pathLst>
                <a:path w="10743565" h="5769610">
                  <a:moveTo>
                    <a:pt x="10554868" y="0"/>
                  </a:moveTo>
                  <a:lnTo>
                    <a:pt x="0" y="368553"/>
                  </a:lnTo>
                  <a:lnTo>
                    <a:pt x="188607" y="5769394"/>
                  </a:lnTo>
                  <a:lnTo>
                    <a:pt x="10743463" y="5400802"/>
                  </a:lnTo>
                  <a:lnTo>
                    <a:pt x="105548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57719" y="831722"/>
              <a:ext cx="10076497" cy="510741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4923" y="39600"/>
              <a:ext cx="11265408" cy="68184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62000" y="228600"/>
              <a:ext cx="10820400" cy="6324600"/>
            </a:xfrm>
            <a:custGeom>
              <a:avLst/>
              <a:gdLst/>
              <a:ahLst/>
              <a:cxnLst/>
              <a:rect l="l" t="t" r="r" b="b"/>
              <a:pathLst>
                <a:path w="10743565" h="5769610">
                  <a:moveTo>
                    <a:pt x="10554868" y="0"/>
                  </a:moveTo>
                  <a:lnTo>
                    <a:pt x="0" y="368553"/>
                  </a:lnTo>
                  <a:lnTo>
                    <a:pt x="188607" y="5769394"/>
                  </a:lnTo>
                  <a:lnTo>
                    <a:pt x="10743463" y="5400802"/>
                  </a:lnTo>
                  <a:lnTo>
                    <a:pt x="105548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Imagem 8" descr="quem-somos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21436900">
            <a:off x="1180493" y="762009"/>
            <a:ext cx="9955497" cy="526272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34923" y="39600"/>
              <a:ext cx="11265408" cy="6818400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762000" y="228600"/>
              <a:ext cx="10820400" cy="6324600"/>
            </a:xfrm>
            <a:custGeom>
              <a:avLst/>
              <a:gdLst/>
              <a:ahLst/>
              <a:cxnLst/>
              <a:rect l="l" t="t" r="r" b="b"/>
              <a:pathLst>
                <a:path w="10743565" h="5769610">
                  <a:moveTo>
                    <a:pt x="10554868" y="0"/>
                  </a:moveTo>
                  <a:lnTo>
                    <a:pt x="0" y="368553"/>
                  </a:lnTo>
                  <a:lnTo>
                    <a:pt x="188607" y="5769394"/>
                  </a:lnTo>
                  <a:lnTo>
                    <a:pt x="10743463" y="5400802"/>
                  </a:lnTo>
                  <a:lnTo>
                    <a:pt x="1055486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22617" y="499109"/>
              <a:ext cx="10747375" cy="5772785"/>
            </a:xfrm>
            <a:custGeom>
              <a:avLst/>
              <a:gdLst/>
              <a:ahLst/>
              <a:cxnLst/>
              <a:rect l="l" t="t" r="r" b="b"/>
              <a:pathLst>
                <a:path w="10747375" h="5772785">
                  <a:moveTo>
                    <a:pt x="10558030" y="0"/>
                  </a:moveTo>
                  <a:lnTo>
                    <a:pt x="0" y="368680"/>
                  </a:lnTo>
                  <a:lnTo>
                    <a:pt x="188709" y="5772683"/>
                  </a:lnTo>
                  <a:lnTo>
                    <a:pt x="207620" y="5772023"/>
                  </a:lnTo>
                  <a:lnTo>
                    <a:pt x="189318" y="5772023"/>
                  </a:lnTo>
                  <a:lnTo>
                    <a:pt x="647" y="369315"/>
                  </a:lnTo>
                  <a:lnTo>
                    <a:pt x="10557395" y="635"/>
                  </a:lnTo>
                  <a:lnTo>
                    <a:pt x="10558052" y="635"/>
                  </a:lnTo>
                  <a:lnTo>
                    <a:pt x="10558030" y="0"/>
                  </a:lnTo>
                  <a:close/>
                </a:path>
                <a:path w="10747375" h="5772785">
                  <a:moveTo>
                    <a:pt x="10558052" y="635"/>
                  </a:moveTo>
                  <a:lnTo>
                    <a:pt x="10557395" y="635"/>
                  </a:lnTo>
                  <a:lnTo>
                    <a:pt x="10746117" y="5403380"/>
                  </a:lnTo>
                  <a:lnTo>
                    <a:pt x="189318" y="5772023"/>
                  </a:lnTo>
                  <a:lnTo>
                    <a:pt x="207620" y="5772023"/>
                  </a:lnTo>
                  <a:lnTo>
                    <a:pt x="10746752" y="5403989"/>
                  </a:lnTo>
                  <a:lnTo>
                    <a:pt x="10558052" y="635"/>
                  </a:lnTo>
                  <a:close/>
                </a:path>
                <a:path w="10747375" h="5772785">
                  <a:moveTo>
                    <a:pt x="10556887" y="1269"/>
                  </a:moveTo>
                  <a:lnTo>
                    <a:pt x="1308" y="369950"/>
                  </a:lnTo>
                  <a:lnTo>
                    <a:pt x="189928" y="5771375"/>
                  </a:lnTo>
                  <a:lnTo>
                    <a:pt x="246297" y="5769406"/>
                  </a:lnTo>
                  <a:lnTo>
                    <a:pt x="191769" y="5769406"/>
                  </a:lnTo>
                  <a:lnTo>
                    <a:pt x="3276" y="371728"/>
                  </a:lnTo>
                  <a:lnTo>
                    <a:pt x="10554982" y="3301"/>
                  </a:lnTo>
                  <a:lnTo>
                    <a:pt x="10556958" y="3301"/>
                  </a:lnTo>
                  <a:lnTo>
                    <a:pt x="10556887" y="1269"/>
                  </a:lnTo>
                  <a:close/>
                </a:path>
                <a:path w="10747375" h="5772785">
                  <a:moveTo>
                    <a:pt x="10556958" y="3301"/>
                  </a:moveTo>
                  <a:lnTo>
                    <a:pt x="10554982" y="3301"/>
                  </a:lnTo>
                  <a:lnTo>
                    <a:pt x="10743450" y="5400929"/>
                  </a:lnTo>
                  <a:lnTo>
                    <a:pt x="191769" y="5769406"/>
                  </a:lnTo>
                  <a:lnTo>
                    <a:pt x="246297" y="5769406"/>
                  </a:lnTo>
                  <a:lnTo>
                    <a:pt x="10745482" y="5402757"/>
                  </a:lnTo>
                  <a:lnTo>
                    <a:pt x="10556958" y="3301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9" name="Imagem 8" descr="quem-somos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 rot="21436900">
            <a:off x="1136009" y="681617"/>
            <a:ext cx="10072381" cy="54185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</TotalTime>
  <Words>62</Words>
  <Application>Microsoft Office PowerPoint</Application>
  <PresentationFormat>Personalizar</PresentationFormat>
  <Paragraphs>35</Paragraphs>
  <Slides>17</Slides>
  <Notes>6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1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Maria Eduarda Dorneles Rosa</dc:creator>
  <cp:lastModifiedBy>Admin</cp:lastModifiedBy>
  <cp:revision>13</cp:revision>
  <dcterms:created xsi:type="dcterms:W3CDTF">2022-09-28T01:00:19Z</dcterms:created>
  <dcterms:modified xsi:type="dcterms:W3CDTF">2022-09-28T13:13:36Z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2022-09-27T00:00:00Z</vt:filetime>
  </property>
  <property fmtid="{D5CDD505-2E9C-101B-9397-08002B2CF9AE}" pid="3" name="Creator">
    <vt:lpwstr>Microsoft® PowerPoint® para Office 365</vt:lpwstr>
  </property>
  <property fmtid="{D5CDD505-2E9C-101B-9397-08002B2CF9AE}" pid="4" name="LastSaved">
    <vt:filetime>2022-09-28T00:00:00Z</vt:filetime>
  </property>
</Properties>
</file>